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081337"/>
            <a:ext cx="114776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12394"/>
            <a:ext cx="8424936" cy="592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09787"/>
            <a:ext cx="11525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0978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0675"/>
            <a:ext cx="116681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66862"/>
            <a:ext cx="115633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6925"/>
            <a:ext cx="116109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692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8775"/>
            <a:ext cx="11791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60648"/>
            <a:ext cx="719137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42930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353" y="535796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1712" y="5301208"/>
            <a:ext cx="3146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362075"/>
            <a:ext cx="71342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66925"/>
            <a:ext cx="11668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4054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6387"/>
            <a:ext cx="117157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0262"/>
            <a:ext cx="116681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5919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8136904" cy="65281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9836" y="2564904"/>
            <a:ext cx="1044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8049" y="3259385"/>
            <a:ext cx="1044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6782" y="4005063"/>
            <a:ext cx="1317009" cy="55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9688" y="4687969"/>
            <a:ext cx="1642216" cy="55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2844" y="5517232"/>
            <a:ext cx="1642216" cy="369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3573" y="6165414"/>
            <a:ext cx="1642216" cy="369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3553"/>
            <a:ext cx="10820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3553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9704" y="4134074"/>
            <a:ext cx="3078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9704" y="5083198"/>
            <a:ext cx="3078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9704" y="6055471"/>
            <a:ext cx="3078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90675"/>
            <a:ext cx="107918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501008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6860" y="4438558"/>
            <a:ext cx="60216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7875"/>
            <a:ext cx="117062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1248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8832" y="2012480"/>
            <a:ext cx="19567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3698" y="3068960"/>
            <a:ext cx="2588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19262"/>
            <a:ext cx="1085850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73016"/>
            <a:ext cx="1015312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61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71675"/>
            <a:ext cx="118586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68445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033316"/>
            <a:ext cx="16480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357" y="4040314"/>
            <a:ext cx="16480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95487"/>
            <a:ext cx="116109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9548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1622" y="4055780"/>
            <a:ext cx="1946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8350"/>
            <a:ext cx="11563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2025-12-02T21:42:49Z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